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61" r:id="rId3"/>
    <p:sldId id="257" r:id="rId4"/>
    <p:sldId id="258" r:id="rId5"/>
    <p:sldId id="262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9E25EA-3AC2-4D91-8A2B-DCA1681293DC}" v="706" dt="2021-06-25T19:51:22.214"/>
    <p1510:client id="{2A51499C-2D9A-4A52-9F9A-0A902FE54BD5}" v="751" dt="2021-06-26T08:48:25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50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853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720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62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416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331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966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001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79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835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67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6/26/2021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6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C60ED7-11F7-478C-AC8E-0865FABDA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 descr="Satellite dish under a starry night sky">
            <a:extLst>
              <a:ext uri="{FF2B5EF4-FFF2-40B4-BE49-F238E27FC236}">
                <a16:creationId xmlns:a16="http://schemas.microsoft.com/office/drawing/2014/main" id="{C70F6303-9443-4E6C-BC30-19ABE2E4DD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9148" r="-2" b="-2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  <a:ln>
            <a:solidFill>
              <a:srgbClr val="4472C4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04298-A764-42F0-971C-A758D30B4858}"/>
              </a:ext>
            </a:extLst>
          </p:cNvPr>
          <p:cNvSpPr txBox="1"/>
          <p:nvPr/>
        </p:nvSpPr>
        <p:spPr>
          <a:xfrm>
            <a:off x="4192045" y="810017"/>
            <a:ext cx="59895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Курсовой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проект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2092B-3204-4177-B3FC-99F9AC5769D2}"/>
              </a:ext>
            </a:extLst>
          </p:cNvPr>
          <p:cNvSpPr txBox="1"/>
          <p:nvPr/>
        </p:nvSpPr>
        <p:spPr>
          <a:xfrm>
            <a:off x="2362070" y="1391302"/>
            <a:ext cx="875569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rgbClr val="D8D8D8"/>
                </a:solidFill>
              </a:rPr>
              <a:t>Тема</a:t>
            </a:r>
            <a:r>
              <a:rPr lang="en-US" sz="2400" dirty="0">
                <a:solidFill>
                  <a:srgbClr val="D8D8D8"/>
                </a:solidFill>
              </a:rPr>
              <a:t>: </a:t>
            </a:r>
            <a:r>
              <a:rPr lang="en-US" sz="2400" dirty="0" err="1">
                <a:solidFill>
                  <a:srgbClr val="D8D8D8"/>
                </a:solidFill>
                <a:ea typeface="+mn-lt"/>
                <a:cs typeface="+mn-lt"/>
              </a:rPr>
              <a:t>Разработка</a:t>
            </a:r>
            <a:r>
              <a:rPr lang="en-US" sz="2400" dirty="0">
                <a:solidFill>
                  <a:srgbClr val="D8D8D8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rgbClr val="D8D8D8"/>
                </a:solidFill>
                <a:ea typeface="+mn-lt"/>
                <a:cs typeface="+mn-lt"/>
              </a:rPr>
              <a:t>пользовательской</a:t>
            </a:r>
            <a:r>
              <a:rPr lang="en-US" sz="2400" dirty="0">
                <a:solidFill>
                  <a:srgbClr val="D8D8D8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rgbClr val="D8D8D8"/>
                </a:solidFill>
                <a:ea typeface="+mn-lt"/>
                <a:cs typeface="+mn-lt"/>
              </a:rPr>
              <a:t>активности</a:t>
            </a:r>
            <a:r>
              <a:rPr lang="en-US" sz="2400" dirty="0">
                <a:solidFill>
                  <a:srgbClr val="D8D8D8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rgbClr val="D8D8D8"/>
                </a:solidFill>
                <a:ea typeface="+mn-lt"/>
                <a:cs typeface="+mn-lt"/>
              </a:rPr>
              <a:t>на</a:t>
            </a:r>
            <a:r>
              <a:rPr lang="en-US" sz="2400" dirty="0">
                <a:solidFill>
                  <a:srgbClr val="D8D8D8"/>
                </a:solidFill>
                <a:ea typeface="+mn-lt"/>
                <a:cs typeface="+mn-lt"/>
              </a:rPr>
              <a:t> streams meetup с </a:t>
            </a:r>
            <a:r>
              <a:rPr lang="en-US" sz="2400" dirty="0" err="1">
                <a:solidFill>
                  <a:srgbClr val="D8D8D8"/>
                </a:solidFill>
                <a:ea typeface="+mn-lt"/>
                <a:cs typeface="+mn-lt"/>
              </a:rPr>
              <a:t>распределением</a:t>
            </a:r>
            <a:r>
              <a:rPr lang="en-US" sz="2400" dirty="0">
                <a:solidFill>
                  <a:srgbClr val="D8D8D8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rgbClr val="D8D8D8"/>
                </a:solidFill>
                <a:ea typeface="+mn-lt"/>
                <a:cs typeface="+mn-lt"/>
              </a:rPr>
              <a:t>по</a:t>
            </a:r>
            <a:r>
              <a:rPr lang="en-US" sz="2400" dirty="0">
                <a:solidFill>
                  <a:srgbClr val="D8D8D8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rgbClr val="D8D8D8"/>
                </a:solidFill>
                <a:ea typeface="+mn-lt"/>
                <a:cs typeface="+mn-lt"/>
              </a:rPr>
              <a:t>странам</a:t>
            </a:r>
            <a:endParaRPr lang="en-US" sz="2400" dirty="0" err="1">
              <a:solidFill>
                <a:srgbClr val="D8D8D8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83D11-5DE6-4FE9-9AF2-28941E1FD201}"/>
              </a:ext>
            </a:extLst>
          </p:cNvPr>
          <p:cNvSpPr txBox="1"/>
          <p:nvPr/>
        </p:nvSpPr>
        <p:spPr>
          <a:xfrm>
            <a:off x="7932890" y="5250232"/>
            <a:ext cx="405843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Выполнил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Кузнецов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Виктор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Владимирович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32C145AD-5058-4C5B-B811-39989D11A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-9525"/>
            <a:ext cx="590550" cy="589190"/>
          </a:xfrm>
          <a:prstGeom prst="rect">
            <a:avLst/>
          </a:prstGeom>
        </p:spPr>
      </p:pic>
      <p:pic>
        <p:nvPicPr>
          <p:cNvPr id="8" name="Picture 9" descr="A picture containing person, outdoor, posing, staring&#10;&#10;Description automatically generated">
            <a:extLst>
              <a:ext uri="{FF2B5EF4-FFF2-40B4-BE49-F238E27FC236}">
                <a16:creationId xmlns:a16="http://schemas.microsoft.com/office/drawing/2014/main" id="{64437819-DD4C-4E83-ABF4-FDF7687BA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83" y="4935182"/>
            <a:ext cx="1083503" cy="164374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15FE65-E875-4015-B56D-09C12D76168B}"/>
              </a:ext>
            </a:extLst>
          </p:cNvPr>
          <p:cNvSpPr txBox="1"/>
          <p:nvPr/>
        </p:nvSpPr>
        <p:spPr>
          <a:xfrm>
            <a:off x="1739030" y="53862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0D269E-27E3-438E-9C88-8C1AFD25218F}"/>
              </a:ext>
            </a:extLst>
          </p:cNvPr>
          <p:cNvSpPr txBox="1"/>
          <p:nvPr/>
        </p:nvSpPr>
        <p:spPr>
          <a:xfrm>
            <a:off x="949740" y="3764817"/>
            <a:ext cx="992314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Для выполнения данных </a:t>
            </a:r>
            <a:r>
              <a:rPr lang="en-US" dirty="0" err="1"/>
              <a:t>требований</a:t>
            </a:r>
            <a:r>
              <a:rPr lang="en-US" dirty="0"/>
              <a:t> </a:t>
            </a:r>
            <a:r>
              <a:rPr lang="en-US" dirty="0" err="1"/>
              <a:t>предусмотрен</a:t>
            </a:r>
            <a:r>
              <a:rPr lang="en-US" dirty="0"/>
              <a:t> </a:t>
            </a:r>
            <a:r>
              <a:rPr lang="en-US" dirty="0" err="1"/>
              <a:t>следующий</a:t>
            </a:r>
            <a:r>
              <a:rPr lang="en-US" dirty="0"/>
              <a:t> </a:t>
            </a:r>
            <a:r>
              <a:rPr lang="en-US" dirty="0" err="1"/>
              <a:t>состав</a:t>
            </a:r>
            <a:r>
              <a:rPr lang="en-US" dirty="0"/>
              <a:t> </a:t>
            </a:r>
            <a:r>
              <a:rPr lang="en-US" dirty="0" err="1"/>
              <a:t>программного</a:t>
            </a:r>
            <a:r>
              <a:rPr lang="en-US" dirty="0"/>
              <a:t> </a:t>
            </a:r>
            <a:r>
              <a:rPr lang="en-US" dirty="0" err="1"/>
              <a:t>обеспичения</a:t>
            </a:r>
            <a:r>
              <a:rPr lang="en-US" dirty="0"/>
              <a:t>:</a:t>
            </a:r>
          </a:p>
          <a:p>
            <a:r>
              <a:rPr lang="en-US" dirty="0">
                <a:ea typeface="+mn-lt"/>
                <a:cs typeface="+mn-lt"/>
              </a:rPr>
              <a:t>- </a:t>
            </a:r>
            <a:r>
              <a:rPr lang="en-US" dirty="0" err="1">
                <a:ea typeface="+mn-lt"/>
                <a:cs typeface="+mn-lt"/>
              </a:rPr>
              <a:t>StreamsSet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- Hadoop FS</a:t>
            </a:r>
          </a:p>
          <a:p>
            <a:r>
              <a:rPr lang="en-US" dirty="0">
                <a:ea typeface="+mn-lt"/>
                <a:cs typeface="+mn-lt"/>
              </a:rPr>
              <a:t>- Vertica VM</a:t>
            </a:r>
          </a:p>
          <a:p>
            <a:r>
              <a:rPr lang="en-US" dirty="0">
                <a:ea typeface="+mn-lt"/>
                <a:cs typeface="+mn-lt"/>
              </a:rPr>
              <a:t>- Tableau</a:t>
            </a:r>
          </a:p>
          <a:p>
            <a:r>
              <a:rPr lang="en-US" dirty="0" err="1"/>
              <a:t>Данные</a:t>
            </a:r>
            <a:r>
              <a:rPr lang="en-US" dirty="0"/>
              <a:t> </a:t>
            </a:r>
            <a:r>
              <a:rPr lang="en-US" dirty="0" err="1"/>
              <a:t>технологии</a:t>
            </a:r>
            <a:r>
              <a:rPr lang="en-US" dirty="0"/>
              <a:t> </a:t>
            </a:r>
            <a:r>
              <a:rPr lang="en-US" dirty="0" err="1"/>
              <a:t>позволяют</a:t>
            </a:r>
            <a:r>
              <a:rPr lang="en-US" dirty="0"/>
              <a:t> в </a:t>
            </a:r>
            <a:r>
              <a:rPr lang="en-US" dirty="0" err="1"/>
              <a:t>минимальные</a:t>
            </a:r>
            <a:r>
              <a:rPr lang="en-US" dirty="0"/>
              <a:t> </a:t>
            </a:r>
            <a:r>
              <a:rPr lang="en-US" dirty="0" err="1"/>
              <a:t>сроки</a:t>
            </a:r>
            <a:r>
              <a:rPr lang="en-US" dirty="0"/>
              <a:t> </a:t>
            </a:r>
            <a:r>
              <a:rPr lang="en-US" dirty="0" err="1"/>
              <a:t>реализовать</a:t>
            </a:r>
            <a:r>
              <a:rPr lang="en-US" dirty="0"/>
              <a:t> </a:t>
            </a:r>
            <a:r>
              <a:rPr lang="en-US" dirty="0" err="1"/>
              <a:t>данный</a:t>
            </a:r>
            <a:r>
              <a:rPr lang="en-US" dirty="0"/>
              <a:t> </a:t>
            </a:r>
            <a:r>
              <a:rPr lang="en-US" dirty="0" err="1"/>
              <a:t>проект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CECAC8-A202-42C6-BDE4-64385DF8AB4C}"/>
              </a:ext>
            </a:extLst>
          </p:cNvPr>
          <p:cNvSpPr txBox="1"/>
          <p:nvPr/>
        </p:nvSpPr>
        <p:spPr>
          <a:xfrm>
            <a:off x="953936" y="535358"/>
            <a:ext cx="1016084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Проект</a:t>
            </a:r>
            <a:r>
              <a:rPr lang="en-US" dirty="0"/>
              <a:t> </a:t>
            </a:r>
            <a:r>
              <a:rPr lang="en-US" dirty="0" err="1"/>
              <a:t>разработан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решения</a:t>
            </a:r>
            <a:r>
              <a:rPr lang="en-US" dirty="0"/>
              <a:t> </a:t>
            </a:r>
            <a:r>
              <a:rPr lang="en-US" dirty="0" err="1"/>
              <a:t>следующей</a:t>
            </a:r>
            <a:r>
              <a:rPr lang="en-US" dirty="0"/>
              <a:t> </a:t>
            </a:r>
            <a:r>
              <a:rPr lang="en-US" dirty="0" err="1"/>
              <a:t>бизнес-цели</a:t>
            </a:r>
            <a:r>
              <a:rPr lang="en-US" dirty="0"/>
              <a:t>:</a:t>
            </a:r>
          </a:p>
          <a:p>
            <a:r>
              <a:rPr lang="en-US" dirty="0" err="1"/>
              <a:t>Предоставление</a:t>
            </a:r>
            <a:r>
              <a:rPr lang="en-US" dirty="0"/>
              <a:t> </a:t>
            </a:r>
            <a:r>
              <a:rPr lang="en-US" dirty="0" err="1"/>
              <a:t>информационной</a:t>
            </a:r>
            <a:r>
              <a:rPr lang="en-US" dirty="0"/>
              <a:t> </a:t>
            </a:r>
            <a:r>
              <a:rPr lang="en-US" dirty="0" err="1"/>
              <a:t>панели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пользовательской</a:t>
            </a:r>
            <a:r>
              <a:rPr lang="en-US" dirty="0"/>
              <a:t> </a:t>
            </a:r>
            <a:r>
              <a:rPr lang="en-US" dirty="0" err="1"/>
              <a:t>активности</a:t>
            </a:r>
            <a:r>
              <a:rPr lang="en-US" dirty="0"/>
              <a:t> в Streams </a:t>
            </a:r>
            <a:r>
              <a:rPr lang="en-US" dirty="0" err="1"/>
              <a:t>MeetUp</a:t>
            </a:r>
            <a:r>
              <a:rPr lang="en-US" dirty="0"/>
              <a:t> в </a:t>
            </a:r>
            <a:r>
              <a:rPr lang="en-US" dirty="0" err="1"/>
              <a:t>группах</a:t>
            </a:r>
            <a:r>
              <a:rPr lang="en-US" dirty="0"/>
              <a:t> </a:t>
            </a:r>
            <a:r>
              <a:rPr lang="en-US" dirty="0" err="1"/>
              <a:t>расположенных</a:t>
            </a:r>
            <a:r>
              <a:rPr lang="en-US" dirty="0"/>
              <a:t> в </a:t>
            </a:r>
            <a:r>
              <a:rPr lang="en-US" dirty="0" err="1"/>
              <a:t>разных</a:t>
            </a:r>
            <a:r>
              <a:rPr lang="en-US" dirty="0"/>
              <a:t> </a:t>
            </a:r>
            <a:r>
              <a:rPr lang="en-US" dirty="0" err="1"/>
              <a:t>странах</a:t>
            </a:r>
            <a:r>
              <a:rPr lang="en-US" dirty="0"/>
              <a:t>. 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C75290-5B41-4735-8C4C-A8DDD5D29E14}"/>
              </a:ext>
            </a:extLst>
          </p:cNvPr>
          <p:cNvSpPr txBox="1"/>
          <p:nvPr/>
        </p:nvSpPr>
        <p:spPr>
          <a:xfrm>
            <a:off x="953935" y="1711015"/>
            <a:ext cx="998667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Для</a:t>
            </a:r>
            <a:r>
              <a:rPr lang="en-US" dirty="0"/>
              <a:t> </a:t>
            </a:r>
            <a:r>
              <a:rPr lang="en-US" dirty="0" err="1"/>
              <a:t>решения</a:t>
            </a:r>
            <a:r>
              <a:rPr lang="en-US" dirty="0"/>
              <a:t> </a:t>
            </a:r>
            <a:r>
              <a:rPr lang="en-US" dirty="0" err="1"/>
              <a:t>данной</a:t>
            </a:r>
            <a:r>
              <a:rPr lang="en-US" dirty="0"/>
              <a:t> </a:t>
            </a:r>
            <a:r>
              <a:rPr lang="en-US" dirty="0" err="1"/>
              <a:t>задачи</a:t>
            </a:r>
            <a:r>
              <a:rPr lang="en-US" dirty="0"/>
              <a:t> </a:t>
            </a:r>
            <a:r>
              <a:rPr lang="en-US" dirty="0" err="1"/>
              <a:t>было</a:t>
            </a:r>
            <a:r>
              <a:rPr lang="en-US" dirty="0"/>
              <a:t> </a:t>
            </a:r>
            <a:r>
              <a:rPr lang="en-US" dirty="0" err="1"/>
              <a:t>принято</a:t>
            </a:r>
            <a:r>
              <a:rPr lang="en-US" dirty="0"/>
              <a:t> </a:t>
            </a:r>
            <a:r>
              <a:rPr lang="en-US" dirty="0" err="1"/>
              <a:t>решение</a:t>
            </a:r>
            <a:r>
              <a:rPr lang="en-US" dirty="0"/>
              <a:t>:</a:t>
            </a:r>
          </a:p>
          <a:p>
            <a:r>
              <a:rPr lang="en-US" dirty="0"/>
              <a:t>1. </a:t>
            </a:r>
            <a:r>
              <a:rPr lang="en-US" dirty="0" err="1"/>
              <a:t>Сбор</a:t>
            </a:r>
            <a:r>
              <a:rPr lang="en-US" dirty="0"/>
              <a:t> </a:t>
            </a:r>
            <a:r>
              <a:rPr lang="en-US" dirty="0" err="1"/>
              <a:t>информации</a:t>
            </a:r>
            <a:r>
              <a:rPr lang="en-US" dirty="0"/>
              <a:t> с </a:t>
            </a:r>
            <a:r>
              <a:rPr lang="en-US" dirty="0" err="1"/>
              <a:t>ресурса</a:t>
            </a:r>
            <a:r>
              <a:rPr lang="en-US" dirty="0"/>
              <a:t> Streams </a:t>
            </a:r>
            <a:r>
              <a:rPr lang="en-US" dirty="0" err="1"/>
              <a:t>MeetUp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Резервирования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 в Data Like (Hadoop FS)</a:t>
            </a:r>
          </a:p>
          <a:p>
            <a:r>
              <a:rPr lang="en-US" dirty="0"/>
              <a:t>3. </a:t>
            </a:r>
            <a:r>
              <a:rPr lang="en-US" dirty="0" err="1"/>
              <a:t>Трансформация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 и </a:t>
            </a:r>
            <a:r>
              <a:rPr lang="en-US" dirty="0" err="1"/>
              <a:t>загрузка</a:t>
            </a:r>
            <a:r>
              <a:rPr lang="en-US" dirty="0"/>
              <a:t> в </a:t>
            </a:r>
            <a:r>
              <a:rPr lang="en-US" dirty="0" err="1"/>
              <a:t>аналитическую</a:t>
            </a:r>
            <a:r>
              <a:rPr lang="en-US" dirty="0"/>
              <a:t> </a:t>
            </a:r>
            <a:r>
              <a:rPr lang="en-US" dirty="0" err="1"/>
              <a:t>базу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 Vertica</a:t>
            </a:r>
          </a:p>
          <a:p>
            <a:r>
              <a:rPr lang="en-US" dirty="0"/>
              <a:t>4. </a:t>
            </a:r>
            <a:r>
              <a:rPr lang="en-US" dirty="0" err="1"/>
              <a:t>Предоставление</a:t>
            </a:r>
            <a:r>
              <a:rPr lang="en-US" dirty="0"/>
              <a:t> </a:t>
            </a:r>
            <a:r>
              <a:rPr lang="en-US" dirty="0" err="1"/>
              <a:t>информационной</a:t>
            </a:r>
            <a:r>
              <a:rPr lang="en-US" dirty="0"/>
              <a:t> </a:t>
            </a:r>
            <a:r>
              <a:rPr lang="en-US" dirty="0" err="1"/>
              <a:t>панели</a:t>
            </a:r>
            <a:r>
              <a:rPr lang="en-US" dirty="0"/>
              <a:t> Tableau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пользовательской</a:t>
            </a:r>
            <a:r>
              <a:rPr lang="en-US" dirty="0"/>
              <a:t> </a:t>
            </a:r>
            <a:r>
              <a:rPr lang="en-US" dirty="0" err="1"/>
              <a:t>активности</a:t>
            </a:r>
            <a:r>
              <a:rPr lang="en-US" dirty="0"/>
              <a:t> в Streams </a:t>
            </a:r>
            <a:r>
              <a:rPr lang="en-US" dirty="0" err="1"/>
              <a:t>MeetUp</a:t>
            </a:r>
            <a:r>
              <a:rPr lang="en-US" dirty="0"/>
              <a:t> в </a:t>
            </a:r>
            <a:r>
              <a:rPr lang="en-US" dirty="0" err="1"/>
              <a:t>группах</a:t>
            </a:r>
            <a:r>
              <a:rPr lang="en-US" dirty="0"/>
              <a:t> </a:t>
            </a:r>
            <a:r>
              <a:rPr lang="en-US" dirty="0" err="1"/>
              <a:t>расположенных</a:t>
            </a:r>
            <a:r>
              <a:rPr lang="en-US" dirty="0"/>
              <a:t> в </a:t>
            </a:r>
            <a:r>
              <a:rPr lang="en-US" dirty="0" err="1"/>
              <a:t>разных</a:t>
            </a:r>
            <a:r>
              <a:rPr lang="en-US" dirty="0"/>
              <a:t> </a:t>
            </a:r>
            <a:r>
              <a:rPr lang="en-US" dirty="0" err="1"/>
              <a:t>странах</a:t>
            </a:r>
            <a:r>
              <a:rPr lang="en-US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29384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AB8076C-1D05-4080-A657-F24D9949C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00" y="1100681"/>
            <a:ext cx="10582403" cy="4737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0555E7-ED88-4A6E-A142-66FE16E307F7}"/>
              </a:ext>
            </a:extLst>
          </p:cNvPr>
          <p:cNvSpPr txBox="1"/>
          <p:nvPr/>
        </p:nvSpPr>
        <p:spPr>
          <a:xfrm>
            <a:off x="1371600" y="3592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Архитектура</a:t>
            </a:r>
            <a:r>
              <a:rPr lang="en-US" dirty="0"/>
              <a:t> </a:t>
            </a:r>
            <a:r>
              <a:rPr lang="en-US" dirty="0" err="1"/>
              <a:t>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991407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EB07BA89-7541-4E46-A866-81EBC4000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70" y="662213"/>
            <a:ext cx="9037528" cy="244382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137D15C-1AF3-4718-8D4B-1821F512C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154" y="3110977"/>
            <a:ext cx="8035445" cy="3652731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323B2A3C-59B9-4C7C-A1A1-DC9CD57A2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71" y="195"/>
            <a:ext cx="27336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89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512B45B-BC81-41CC-A2BD-9A03973C1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8" y="2964831"/>
            <a:ext cx="6585857" cy="3268762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9809E71D-23A1-4E3F-A13F-28B632189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57" y="5443"/>
            <a:ext cx="3320142" cy="2492828"/>
          </a:xfrm>
          <a:prstGeom prst="rect">
            <a:avLst/>
          </a:prstGeom>
        </p:spPr>
      </p:pic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25A25700-37AB-4E2C-A61B-361168E63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714" y="99064"/>
            <a:ext cx="5410199" cy="3034929"/>
          </a:xfrm>
          <a:prstGeom prst="rect">
            <a:avLst/>
          </a:prstGeom>
        </p:spPr>
      </p:pic>
      <p:pic>
        <p:nvPicPr>
          <p:cNvPr id="7" name="Picture 7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4EC4D0A-A9FC-4EF8-A07C-BC8A9652E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058" y="3428742"/>
            <a:ext cx="4887685" cy="248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4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32C928FD-30F0-4865-A550-AC3791AFB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24" y="599286"/>
            <a:ext cx="2743200" cy="1549996"/>
          </a:xfrm>
          <a:prstGeom prst="rect">
            <a:avLst/>
          </a:prstGeom>
        </p:spPr>
      </p:pic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E316CC1-E1E4-48E0-AAE7-5226C7C7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52" y="4564096"/>
            <a:ext cx="6960295" cy="1811207"/>
          </a:xfrm>
          <a:prstGeom prst="rect">
            <a:avLst/>
          </a:prstGeom>
        </p:spPr>
      </p:pic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F9F0F84-210C-4BD7-8781-8D6BF9924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908" y="596750"/>
            <a:ext cx="8703499" cy="2616503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355590F-B27B-4EB5-B39A-3583D7B59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5277" y="3561358"/>
            <a:ext cx="2743200" cy="307555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747CBD4-DE21-40BA-88CB-9BBAD41D3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156" y="2022"/>
            <a:ext cx="24384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29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BDCE637-016B-4BD3-81BE-5BEE0EDF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17" y="1234544"/>
            <a:ext cx="9381991" cy="5192663"/>
          </a:xfrm>
          <a:prstGeom prst="rect">
            <a:avLst/>
          </a:prstGeom>
        </p:spPr>
      </p:pic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A4648575-5D26-4335-9ACB-AD082BF23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168" y="340095"/>
            <a:ext cx="21526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553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GradientVTI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286</cp:revision>
  <dcterms:created xsi:type="dcterms:W3CDTF">2021-06-25T18:45:11Z</dcterms:created>
  <dcterms:modified xsi:type="dcterms:W3CDTF">2021-06-26T08:48:57Z</dcterms:modified>
</cp:coreProperties>
</file>